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1729310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356882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1556303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2843357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662817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266040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1651836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108120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3849642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2130947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136081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67111F-5744-406A-AD40-135CECCBD1B9}" type="datetimeFigureOut">
              <a:rPr lang="es-MX" smtClean="0"/>
              <a:t>12/10/2016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1663E6-F22B-4AA8-ACE2-4BD742ABFD0A}" type="slidenum">
              <a:rPr lang="es-MX" smtClean="0"/>
              <a:t>‹Nº›</a:t>
            </a:fld>
            <a:endParaRPr lang="es-MX"/>
          </a:p>
        </p:txBody>
      </p:sp>
    </p:spTree>
    <p:extLst>
      <p:ext uri="{BB962C8B-B14F-4D97-AF65-F5344CB8AC3E}">
        <p14:creationId xmlns:p14="http://schemas.microsoft.com/office/powerpoint/2010/main" val="1544935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096150"/>
            <a:ext cx="7772400" cy="1470025"/>
          </a:xfrm>
        </p:spPr>
        <p:txBody>
          <a:bodyPr/>
          <a:lstStyle/>
          <a:p>
            <a:r>
              <a:rPr lang="es-MX" dirty="0" smtClean="0"/>
              <a:t>Escuela Superior De Actopan</a:t>
            </a:r>
            <a:br>
              <a:rPr lang="es-MX" dirty="0" smtClean="0"/>
            </a:br>
            <a:r>
              <a:rPr lang="es-MX" dirty="0" smtClean="0"/>
              <a:t>Licenciatura en Psicología.</a:t>
            </a:r>
            <a:endParaRPr lang="es-MX" dirty="0"/>
          </a:p>
        </p:txBody>
      </p:sp>
      <p:sp>
        <p:nvSpPr>
          <p:cNvPr id="3" name="2 Subtítulo"/>
          <p:cNvSpPr>
            <a:spLocks noGrp="1"/>
          </p:cNvSpPr>
          <p:nvPr>
            <p:ph type="subTitle" idx="1"/>
          </p:nvPr>
        </p:nvSpPr>
        <p:spPr>
          <a:xfrm>
            <a:off x="1331640" y="3789040"/>
            <a:ext cx="6400800" cy="1944216"/>
          </a:xfrm>
        </p:spPr>
        <p:txBody>
          <a:bodyPr>
            <a:normAutofit fontScale="85000" lnSpcReduction="20000"/>
          </a:bodyPr>
          <a:lstStyle/>
          <a:p>
            <a:r>
              <a:rPr lang="es-MX" b="1" dirty="0" smtClean="0">
                <a:solidFill>
                  <a:schemeClr val="tx1"/>
                </a:solidFill>
              </a:rPr>
              <a:t>Mapa conceptual:  </a:t>
            </a:r>
            <a:r>
              <a:rPr lang="es-MX" dirty="0" smtClean="0">
                <a:solidFill>
                  <a:schemeClr val="tx1"/>
                </a:solidFill>
              </a:rPr>
              <a:t>Alcances del proceso de investigación </a:t>
            </a:r>
          </a:p>
          <a:p>
            <a:r>
              <a:rPr lang="es-MX" b="1" dirty="0" smtClean="0">
                <a:solidFill>
                  <a:schemeClr val="tx1"/>
                </a:solidFill>
              </a:rPr>
              <a:t>Asignaturas: </a:t>
            </a:r>
            <a:r>
              <a:rPr lang="es-MX" dirty="0" smtClean="0">
                <a:solidFill>
                  <a:schemeClr val="tx1"/>
                </a:solidFill>
              </a:rPr>
              <a:t>Seminario de Tesis I.</a:t>
            </a:r>
            <a:endParaRPr lang="es-MX" b="1" dirty="0" smtClean="0">
              <a:solidFill>
                <a:schemeClr val="tx1"/>
              </a:solidFill>
            </a:endParaRPr>
          </a:p>
          <a:p>
            <a:r>
              <a:rPr lang="es-MX" b="1" dirty="0" smtClean="0">
                <a:solidFill>
                  <a:schemeClr val="tx1"/>
                </a:solidFill>
              </a:rPr>
              <a:t>Autor: </a:t>
            </a:r>
            <a:r>
              <a:rPr lang="es-MX" dirty="0" smtClean="0">
                <a:solidFill>
                  <a:schemeClr val="tx1"/>
                </a:solidFill>
              </a:rPr>
              <a:t>Mtro. Jorge Armando Moctezuma </a:t>
            </a:r>
            <a:r>
              <a:rPr lang="es-MX" dirty="0" smtClean="0">
                <a:solidFill>
                  <a:schemeClr val="tx1"/>
                </a:solidFill>
              </a:rPr>
              <a:t>Plata</a:t>
            </a:r>
            <a:endParaRPr lang="es-MX" b="1" dirty="0" smtClean="0">
              <a:solidFill>
                <a:schemeClr val="tx1"/>
              </a:solidFill>
            </a:endParaRPr>
          </a:p>
        </p:txBody>
      </p:sp>
      <p:pic>
        <p:nvPicPr>
          <p:cNvPr id="1026" name="Picture 2" descr="Resultado de imagen para uae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3888" y="0"/>
            <a:ext cx="1184984" cy="1448314"/>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2788228" y="1448314"/>
            <a:ext cx="2880320" cy="646331"/>
          </a:xfrm>
          <a:prstGeom prst="rect">
            <a:avLst/>
          </a:prstGeom>
          <a:noFill/>
        </p:spPr>
        <p:txBody>
          <a:bodyPr wrap="square" rtlCol="0">
            <a:spAutoFit/>
          </a:bodyPr>
          <a:lstStyle/>
          <a:p>
            <a:pPr algn="ctr"/>
            <a:r>
              <a:rPr lang="es-MX" dirty="0" smtClean="0"/>
              <a:t>Universidad Autónoma del Estado de Hidalgo</a:t>
            </a:r>
            <a:endParaRPr lang="es-MX" dirty="0"/>
          </a:p>
        </p:txBody>
      </p:sp>
    </p:spTree>
    <p:extLst>
      <p:ext uri="{BB962C8B-B14F-4D97-AF65-F5344CB8AC3E}">
        <p14:creationId xmlns:p14="http://schemas.microsoft.com/office/powerpoint/2010/main" val="395230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82666" y="548680"/>
            <a:ext cx="8229600" cy="4133056"/>
          </a:xfrm>
        </p:spPr>
        <p:txBody>
          <a:bodyPr>
            <a:normAutofit fontScale="62500" lnSpcReduction="20000"/>
          </a:bodyPr>
          <a:lstStyle/>
          <a:p>
            <a:pPr marL="0" indent="0">
              <a:buNone/>
            </a:pPr>
            <a:r>
              <a:rPr lang="es-MX" b="1" dirty="0" smtClean="0"/>
              <a:t>Resumen</a:t>
            </a:r>
          </a:p>
          <a:p>
            <a:pPr marL="0" indent="0">
              <a:buNone/>
            </a:pPr>
            <a:endParaRPr lang="es-MX" dirty="0" smtClean="0"/>
          </a:p>
          <a:p>
            <a:pPr marL="0" indent="0" algn="just">
              <a:buNone/>
            </a:pPr>
            <a:r>
              <a:rPr lang="es-MX" dirty="0"/>
              <a:t>El proceso de investigación transita por cuatro niveles, que en su conjunto nos permiten obtener una comprensión y explicación de la realidad, de manera generar decimos que en un primer momento necesitamos realizar estudios exploratorios que nos ayudan a preparar el terreno en el sentido que nos permite ver cómo está constituida la realidad, posteriormente se pasa al nivel descriptivo en el cual se mencionan las peculiaridades de una evento de la realidad de estudio, esto nos lleva a  encontrar variables que puedan estar vinculadas para la existencia de un fenómeno, dando paso a los estudios correlacionales los cuales nos dicen que relación existen entre diferentes variables para que exista un evento, finalizando con los estudios explicativos que pretenden manipular variables para poder modificar la realidad.</a:t>
            </a:r>
          </a:p>
          <a:p>
            <a:endParaRPr lang="es-MX" dirty="0"/>
          </a:p>
        </p:txBody>
      </p:sp>
      <p:sp>
        <p:nvSpPr>
          <p:cNvPr id="4" name="1 Título"/>
          <p:cNvSpPr txBox="1">
            <a:spLocks/>
          </p:cNvSpPr>
          <p:nvPr/>
        </p:nvSpPr>
        <p:spPr>
          <a:xfrm>
            <a:off x="350297" y="4734272"/>
            <a:ext cx="8229600" cy="1143000"/>
          </a:xfrm>
          <a:prstGeom prst="rect">
            <a:avLst/>
          </a:prstGeom>
        </p:spPr>
        <p:txBody>
          <a:bodyPr vert="horz" lIns="91440" tIns="45720" rIns="91440" bIns="45720" rtlCol="0" anchor="ctr">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MX" b="1" dirty="0" smtClean="0"/>
              <a:t>Palabras claves: </a:t>
            </a:r>
          </a:p>
          <a:p>
            <a:pPr algn="l"/>
            <a:endParaRPr lang="es-MX" b="1" dirty="0" smtClean="0"/>
          </a:p>
          <a:p>
            <a:pPr algn="l"/>
            <a:r>
              <a:rPr lang="es-MX" dirty="0" smtClean="0"/>
              <a:t>Tipos de estudios, Exploratorios, Descriptivos, Correlacionales, Explicativos</a:t>
            </a:r>
            <a:endParaRPr lang="es-MX" b="1" dirty="0"/>
          </a:p>
        </p:txBody>
      </p:sp>
    </p:spTree>
    <p:extLst>
      <p:ext uri="{BB962C8B-B14F-4D97-AF65-F5344CB8AC3E}">
        <p14:creationId xmlns:p14="http://schemas.microsoft.com/office/powerpoint/2010/main" val="654311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09706"/>
            <a:ext cx="9144000" cy="5238587"/>
          </a:xfrm>
          <a:prstGeom prst="rect">
            <a:avLst/>
          </a:prstGeom>
        </p:spPr>
      </p:pic>
    </p:spTree>
    <p:extLst>
      <p:ext uri="{BB962C8B-B14F-4D97-AF65-F5344CB8AC3E}">
        <p14:creationId xmlns:p14="http://schemas.microsoft.com/office/powerpoint/2010/main" val="25142738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Referencias</a:t>
            </a:r>
            <a:endParaRPr lang="es-MX" dirty="0"/>
          </a:p>
        </p:txBody>
      </p:sp>
      <p:sp>
        <p:nvSpPr>
          <p:cNvPr id="3" name="2 Marcador de contenido"/>
          <p:cNvSpPr>
            <a:spLocks noGrp="1"/>
          </p:cNvSpPr>
          <p:nvPr>
            <p:ph idx="1"/>
          </p:nvPr>
        </p:nvSpPr>
        <p:spPr/>
        <p:txBody>
          <a:bodyPr/>
          <a:lstStyle/>
          <a:p>
            <a:pPr lvl="0"/>
            <a:r>
              <a:rPr lang="es-MX" dirty="0" err="1" smtClean="0"/>
              <a:t>Sampieri</a:t>
            </a:r>
            <a:r>
              <a:rPr lang="es-MX" dirty="0" smtClean="0"/>
              <a:t>, R., </a:t>
            </a:r>
            <a:r>
              <a:rPr lang="es-MX" dirty="0" err="1" smtClean="0"/>
              <a:t>Fernandez</a:t>
            </a:r>
            <a:r>
              <a:rPr lang="es-MX" dirty="0" smtClean="0"/>
              <a:t>, C. y Baptista, P. (2010) </a:t>
            </a:r>
            <a:r>
              <a:rPr lang="es-MX" i="1" dirty="0" smtClean="0"/>
              <a:t>Metodología de la investigación.</a:t>
            </a:r>
            <a:r>
              <a:rPr lang="es-MX" dirty="0" smtClean="0"/>
              <a:t> (5º ed.) México: </a:t>
            </a:r>
            <a:r>
              <a:rPr lang="es-MX" dirty="0" err="1" smtClean="0"/>
              <a:t>Mcgrawhill</a:t>
            </a:r>
            <a:endParaRPr lang="es-MX" dirty="0"/>
          </a:p>
        </p:txBody>
      </p:sp>
    </p:spTree>
    <p:extLst>
      <p:ext uri="{BB962C8B-B14F-4D97-AF65-F5344CB8AC3E}">
        <p14:creationId xmlns:p14="http://schemas.microsoft.com/office/powerpoint/2010/main" val="1499945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lgn="ctr">
              <a:buNone/>
            </a:pPr>
            <a:r>
              <a:rPr lang="es-MX" dirty="0" smtClean="0"/>
              <a:t>Material desarrollado en </a:t>
            </a:r>
          </a:p>
          <a:p>
            <a:pPr marL="0" indent="0" algn="ctr">
              <a:buNone/>
            </a:pPr>
            <a:r>
              <a:rPr lang="es-MX" dirty="0" smtClean="0"/>
              <a:t>Escuela Superior de Actopan</a:t>
            </a:r>
          </a:p>
          <a:p>
            <a:pPr marL="0" indent="0" algn="ctr">
              <a:buNone/>
            </a:pPr>
            <a:endParaRPr lang="es-MX" dirty="0" smtClean="0"/>
          </a:p>
          <a:p>
            <a:pPr marL="0" indent="0" algn="ctr">
              <a:buNone/>
            </a:pPr>
            <a:r>
              <a:rPr lang="es-MX" dirty="0" smtClean="0"/>
              <a:t>El </a:t>
            </a:r>
            <a:r>
              <a:rPr lang="es-MX" dirty="0" err="1" smtClean="0"/>
              <a:t>Daxtha</a:t>
            </a:r>
            <a:r>
              <a:rPr lang="es-MX" dirty="0" smtClean="0"/>
              <a:t>, 42500 Actopan, Hidalgo México</a:t>
            </a:r>
            <a:endParaRPr lang="es-MX" dirty="0"/>
          </a:p>
        </p:txBody>
      </p:sp>
    </p:spTree>
    <p:extLst>
      <p:ext uri="{BB962C8B-B14F-4D97-AF65-F5344CB8AC3E}">
        <p14:creationId xmlns:p14="http://schemas.microsoft.com/office/powerpoint/2010/main" val="545089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225</Words>
  <Application>Microsoft Office PowerPoint</Application>
  <PresentationFormat>Presentación en pantalla (4:3)</PresentationFormat>
  <Paragraphs>17</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Escuela Superior De Actopan Licenciatura en Psicología.</vt:lpstr>
      <vt:lpstr>Presentación de PowerPoint</vt:lpstr>
      <vt:lpstr>Presentación de PowerPoint</vt:lpstr>
      <vt:lpstr>Referencias</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Superior De Actopan Licenciatura en Psicología.</dc:title>
  <dc:creator>TKD</dc:creator>
  <cp:lastModifiedBy>ACER</cp:lastModifiedBy>
  <cp:revision>3</cp:revision>
  <dcterms:created xsi:type="dcterms:W3CDTF">2016-10-12T14:32:40Z</dcterms:created>
  <dcterms:modified xsi:type="dcterms:W3CDTF">2016-10-12T16:25:30Z</dcterms:modified>
</cp:coreProperties>
</file>